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87" d="100"/>
          <a:sy n="87" d="100"/>
        </p:scale>
        <p:origin x="185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 en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Titel</a:t>
            </a:r>
          </a:p>
        </p:txBody>
      </p:sp>
      <p:sp>
        <p:nvSpPr>
          <p:cNvPr id="1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&quot;Typ hier een citaat.&quot;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111"/>
            <a:ext cx="10464800" cy="60977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"Typ hier een citaat." </a:t>
            </a:r>
          </a:p>
        </p:txBody>
      </p:sp>
      <p:sp>
        <p:nvSpPr>
          <p:cNvPr id="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Afbeelding"/>
          <p:cNvSpPr>
            <a:spLocks noGrp="1"/>
          </p:cNvSpPr>
          <p:nvPr>
            <p:ph type="pic" idx="13"/>
          </p:nvPr>
        </p:nvSpPr>
        <p:spPr>
          <a:xfrm>
            <a:off x="-949853" y="0"/>
            <a:ext cx="14904506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fbeelding"/>
          <p:cNvSpPr>
            <a:spLocks noGrp="1"/>
          </p:cNvSpPr>
          <p:nvPr>
            <p:ph type="pic" idx="13"/>
          </p:nvPr>
        </p:nvSpPr>
        <p:spPr>
          <a:xfrm>
            <a:off x="1622088" y="289099"/>
            <a:ext cx="9753603" cy="65057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el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Titel</a:t>
            </a:r>
          </a:p>
        </p:txBody>
      </p:sp>
      <p:sp>
        <p:nvSpPr>
          <p:cNvPr id="2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mid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el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Titel</a:t>
            </a:r>
          </a:p>
        </p:txBody>
      </p:sp>
      <p:sp>
        <p:nvSpPr>
          <p:cNvPr id="3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Afbeelding"/>
          <p:cNvSpPr>
            <a:spLocks noGrp="1"/>
          </p:cNvSpPr>
          <p:nvPr>
            <p:ph type="pic" idx="13"/>
          </p:nvPr>
        </p:nvSpPr>
        <p:spPr>
          <a:xfrm>
            <a:off x="2263775" y="613833"/>
            <a:ext cx="12401550" cy="8267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el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Titel</a:t>
            </a:r>
          </a:p>
        </p:txBody>
      </p:sp>
      <p:sp>
        <p:nvSpPr>
          <p:cNvPr id="40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bo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</a:t>
            </a:r>
          </a:p>
        </p:txBody>
      </p:sp>
      <p:sp>
        <p:nvSpPr>
          <p:cNvPr id="4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</a:t>
            </a:r>
          </a:p>
        </p:txBody>
      </p:sp>
      <p:sp>
        <p:nvSpPr>
          <p:cNvPr id="57" name="Hoofdtekst - niveau éé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opsomm.,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Afbeelding"/>
          <p:cNvSpPr>
            <a:spLocks noGrp="1"/>
          </p:cNvSpPr>
          <p:nvPr>
            <p:ph type="pic" idx="13"/>
          </p:nvPr>
        </p:nvSpPr>
        <p:spPr>
          <a:xfrm>
            <a:off x="4086225" y="2586566"/>
            <a:ext cx="9429750" cy="628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</a:t>
            </a:r>
          </a:p>
        </p:txBody>
      </p:sp>
      <p:sp>
        <p:nvSpPr>
          <p:cNvPr id="67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8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driem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Afbeelding"/>
          <p:cNvSpPr>
            <a:spLocks noGrp="1"/>
          </p:cNvSpPr>
          <p:nvPr>
            <p:ph type="pic" sz="quarter" idx="13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Afbeelding"/>
          <p:cNvSpPr>
            <a:spLocks noGrp="1"/>
          </p:cNvSpPr>
          <p:nvPr>
            <p:ph type="pic" sz="quarter" idx="14"/>
          </p:nvPr>
        </p:nvSpPr>
        <p:spPr>
          <a:xfrm>
            <a:off x="6502400" y="889000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Afbeelding"/>
          <p:cNvSpPr>
            <a:spLocks noGrp="1"/>
          </p:cNvSpPr>
          <p:nvPr>
            <p:ph type="pic" idx="15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Titel</a:t>
            </a:r>
          </a:p>
        </p:txBody>
      </p:sp>
      <p:sp>
        <p:nvSpPr>
          <p:cNvPr id="3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D7A0FF1C-35AB-447E-9E08-44029A0F0E04-L0-001.jpeg" descr="D7A0FF1C-35AB-447E-9E08-44029A0F0E04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68" y="0"/>
            <a:ext cx="12504864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34966BC2-AA65-4472-8149-FFBBF4E323EE-L0-001.jpeg" descr="34966BC2-AA65-4472-8149-FFBBF4E323EE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865" y="0"/>
            <a:ext cx="897907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8225D96E-637A-41BC-9A1C-260129974E9D-L0-001.jpeg" descr="8225D96E-637A-41BC-9A1C-260129974E9D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285" y="0"/>
            <a:ext cx="1199623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408ACBFE-7050-4646-A1E5-ED99BBBB1E43-L0-001.jpeg" descr="408ACBFE-7050-4646-A1E5-ED99BBBB1E43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42" y="0"/>
            <a:ext cx="12433516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A36D1B68-21FB-472A-9BA9-AAC71D748F9D-L0-001.jpeg" descr="A36D1B68-21FB-472A-9BA9-AAC71D748F9D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2928"/>
            <a:ext cx="13004800" cy="78677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6B0D0800-4D4D-466B-A6FE-7E6291560E4A-L0-001.jpeg" descr="6B0D0800-4D4D-466B-A6FE-7E6291560E4A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569"/>
            <a:ext cx="13004800" cy="95924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EED452B1-9451-4171-BB5C-5A9E9E086D79-L0-001.jpeg" descr="EED452B1-9451-4171-BB5C-5A9E9E086D79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7650"/>
            <a:ext cx="13004800" cy="8598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85039462-01E0-4587-AEFF-B7B98FE18B60-L0-001.jpeg" descr="85039462-01E0-4587-AEFF-B7B98FE18B60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643"/>
            <a:ext cx="13004800" cy="94043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9F2EAE96-57A8-43BE-A595-28DCA26E3466-L0-001.jpeg" descr="9F2EAE96-57A8-43BE-A595-28DCA26E3466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1616"/>
            <a:ext cx="13004800" cy="74503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9DF4BBB6-66F9-4952-B756-D3FE6A54CA21-L0-001.jpeg" descr="9DF4BBB6-66F9-4952-B756-D3FE6A54CA21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89" y="0"/>
            <a:ext cx="11930622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ter"/>
          <p:cNvSpPr/>
          <p:nvPr/>
        </p:nvSpPr>
        <p:spPr>
          <a:xfrm>
            <a:off x="2605874" y="975725"/>
            <a:ext cx="7793052" cy="7411633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ln w="76200">
            <a:solidFill>
              <a:srgbClr val="FFFFFF">
                <a:alpha val="44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6" name="En zo hebben we allemaal iets waarin we uitbinken!"/>
          <p:cNvSpPr txBox="1"/>
          <p:nvPr/>
        </p:nvSpPr>
        <p:spPr>
          <a:xfrm>
            <a:off x="908407" y="3519249"/>
            <a:ext cx="10823476" cy="3565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500" b="0">
                <a:latin typeface="Noteworthy Light"/>
                <a:ea typeface="Noteworthy Light"/>
                <a:cs typeface="Noteworthy Light"/>
                <a:sym typeface="Noteworthy Light"/>
              </a:defRPr>
            </a:lvl1pPr>
          </a:lstStyle>
          <a:p>
            <a:r>
              <a:rPr dirty="0" err="1"/>
              <a:t>En</a:t>
            </a:r>
            <a:r>
              <a:rPr dirty="0"/>
              <a:t> zo </a:t>
            </a:r>
            <a:r>
              <a:rPr dirty="0" err="1"/>
              <a:t>hebben</a:t>
            </a:r>
            <a:r>
              <a:rPr dirty="0"/>
              <a:t> we </a:t>
            </a:r>
            <a:r>
              <a:rPr dirty="0" err="1"/>
              <a:t>allemaal</a:t>
            </a:r>
            <a:r>
              <a:rPr dirty="0"/>
              <a:t> </a:t>
            </a:r>
            <a:r>
              <a:rPr dirty="0" err="1"/>
              <a:t>iets</a:t>
            </a:r>
            <a:endParaRPr lang="en-US" dirty="0"/>
          </a:p>
          <a:p>
            <a:endParaRPr lang="en-US" dirty="0"/>
          </a:p>
          <a:p>
            <a:r>
              <a:rPr dirty="0" err="1"/>
              <a:t>waarin</a:t>
            </a:r>
            <a:r>
              <a:rPr dirty="0"/>
              <a:t> we </a:t>
            </a:r>
            <a:r>
              <a:rPr dirty="0" err="1"/>
              <a:t>uitbinken</a:t>
            </a:r>
            <a:r>
              <a:rPr dirty="0"/>
              <a:t>!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709DA1D1-08B7-418D-A876-D108F1966F07-L0-001.jpeg" descr="709DA1D1-08B7-418D-A876-D108F1966F07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7268"/>
            <a:ext cx="13004800" cy="91390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A67E394E-9B61-4FF4-B9BB-22B6C367D37C-L0-001.jpeg" descr="A67E394E-9B61-4FF4-B9BB-22B6C367D37C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9531"/>
            <a:ext cx="13004800" cy="84945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92EE2EE0-D63D-4984-A280-98F76170484A-L0-001.jpeg" descr="92EE2EE0-D63D-4984-A280-98F76170484A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968" y="0"/>
            <a:ext cx="6792864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A683F4F3-6952-4674-B24A-13D2CEA8E535-L0-001.jpeg" descr="A683F4F3-6952-4674-B24A-13D2CEA8E535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127"/>
            <a:ext cx="13004800" cy="72173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3A8F347C-23A1-4815-ABD5-BC4BF1699F6A-L0-001.jpeg" descr="3A8F347C-23A1-4815-ABD5-BC4BF1699F6A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254" y="0"/>
            <a:ext cx="11232292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C255159C-D31A-4D5B-8C6D-C441602280C6-L0-001.jpeg" descr="C255159C-D31A-4D5B-8C6D-C441602280C6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001" y="0"/>
            <a:ext cx="11570798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F19C1C0F-9752-48A9-9E36-99B8DA66D670-L0-001.jpeg" descr="F19C1C0F-9752-48A9-9E36-99B8DA66D670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995" y="0"/>
            <a:ext cx="1187281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1888172B-91C0-4795-A57F-A1FDC630BF16-L0-001.jpeg" descr="1888172B-91C0-4795-A57F-A1FDC630BF16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009" y="0"/>
            <a:ext cx="7976782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</Words>
  <Application>Microsoft Macintosh PowerPoint</Application>
  <PresentationFormat>Custom</PresentationFormat>
  <Paragraphs>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Helvetica Light</vt:lpstr>
      <vt:lpstr>Helvetica Neue</vt:lpstr>
      <vt:lpstr>Helvetica Neue Light</vt:lpstr>
      <vt:lpstr>Helvetica Neue Medium</vt:lpstr>
      <vt:lpstr>Helvetica Neue Thin</vt:lpstr>
      <vt:lpstr>Noteworthy Light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1</cp:revision>
  <dcterms:modified xsi:type="dcterms:W3CDTF">2019-10-13T14:30:09Z</dcterms:modified>
</cp:coreProperties>
</file>